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C3598B-EE2E-4750-A851-B1B746ACC753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29C92-7BEE-41DB-9B31-6C297DC878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Опыты с </a:t>
            </a:r>
            <a:r>
              <a:rPr lang="ru-RU" b="0" dirty="0" smtClean="0"/>
              <a:t>водой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915108"/>
          </a:xfrm>
        </p:spPr>
        <p:txBody>
          <a:bodyPr>
            <a:normAutofit/>
          </a:bodyPr>
          <a:lstStyle/>
          <a:p>
            <a:r>
              <a:rPr lang="ru-RU" dirty="0" smtClean="0"/>
              <a:t>Учусь сама, уча других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Борькина</a:t>
            </a:r>
            <a:r>
              <a:rPr lang="ru-RU" dirty="0" smtClean="0"/>
              <a:t> Надежда Михайловна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01528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Красота! </a:t>
            </a:r>
            <a:br>
              <a:rPr lang="ru-RU" sz="4000" b="1" dirty="0" smtClean="0"/>
            </a:br>
            <a:r>
              <a:rPr lang="ru-RU" sz="4000" b="1" dirty="0" smtClean="0"/>
              <a:t>Водичка разного цвета</a:t>
            </a:r>
            <a:endParaRPr lang="ru-RU" sz="4000" b="1" dirty="0"/>
          </a:p>
        </p:txBody>
      </p:sp>
      <p:pic>
        <p:nvPicPr>
          <p:cNvPr id="10242" name="Picture 2" descr="E:\SAM_4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35163"/>
            <a:ext cx="3776575" cy="4637109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8258204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Что станет с водой на холоде?</a:t>
            </a:r>
            <a:endParaRPr lang="ru-RU" sz="4000" b="1" dirty="0"/>
          </a:p>
        </p:txBody>
      </p:sp>
      <p:pic>
        <p:nvPicPr>
          <p:cNvPr id="11266" name="Picture 2" descr="E:\SAM_4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115328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Вот что стало с водой! </a:t>
            </a:r>
            <a:endParaRPr lang="ru-RU" sz="4000" b="1" dirty="0"/>
          </a:p>
        </p:txBody>
      </p:sp>
      <p:pic>
        <p:nvPicPr>
          <p:cNvPr id="12291" name="Picture 3" descr="E:\SAM_41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Украсим снежную клумбу</a:t>
            </a:r>
            <a:endParaRPr lang="ru-RU" sz="4000" b="1" dirty="0"/>
          </a:p>
        </p:txBody>
      </p:sp>
      <p:pic>
        <p:nvPicPr>
          <p:cNvPr id="13314" name="Picture 2" descr="E:\SAM_4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SAM_4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E:\SAM_4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58162" cy="7857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Какого цвета снег?</a:t>
            </a:r>
            <a:endParaRPr lang="ru-RU" sz="4000" b="1" dirty="0"/>
          </a:p>
        </p:txBody>
      </p:sp>
      <p:pic>
        <p:nvPicPr>
          <p:cNvPr id="1027" name="Picture 3" descr="E:\SAM_4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00174"/>
            <a:ext cx="6119856" cy="4429156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Какой снег, теплый или холодный</a:t>
            </a:r>
            <a:r>
              <a:rPr lang="ru-RU" sz="4000" dirty="0" smtClean="0"/>
              <a:t>?</a:t>
            </a:r>
            <a:endParaRPr lang="ru-RU" sz="4000" dirty="0"/>
          </a:p>
        </p:txBody>
      </p:sp>
      <p:pic>
        <p:nvPicPr>
          <p:cNvPr id="3074" name="Picture 2" descr="E:\SAM_41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15328" cy="81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Снег холодный</a:t>
            </a:r>
            <a:endParaRPr lang="ru-RU" sz="4000" b="1" dirty="0"/>
          </a:p>
        </p:txBody>
      </p:sp>
      <p:pic>
        <p:nvPicPr>
          <p:cNvPr id="4098" name="Picture 2" descr="E:\SAM_4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04088"/>
            <a:ext cx="8186766" cy="817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Куда делся снег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122" name="Picture 2" descr="E:\SAM_4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4400" b="1" dirty="0" smtClean="0"/>
              <a:t>Был снег, и нет его. Вместо снега –водичка.</a:t>
            </a:r>
            <a:endParaRPr lang="ru-RU" sz="4400" b="1" dirty="0"/>
          </a:p>
        </p:txBody>
      </p:sp>
      <p:pic>
        <p:nvPicPr>
          <p:cNvPr id="6146" name="Picture 2" descr="E:\SAM_4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983" y="1285859"/>
            <a:ext cx="3779056" cy="5038741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34" y="571480"/>
            <a:ext cx="8186766" cy="296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Нальем водичку в разную посуду</a:t>
            </a:r>
            <a:endParaRPr lang="ru-RU" sz="4000" b="1" dirty="0"/>
          </a:p>
        </p:txBody>
      </p:sp>
      <p:pic>
        <p:nvPicPr>
          <p:cNvPr id="7172" name="Picture 4" descr="E:\SAM_4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86724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Вода приняла форму посуды</a:t>
            </a:r>
            <a:endParaRPr lang="ru-RU" sz="4000" b="1" dirty="0"/>
          </a:p>
        </p:txBody>
      </p:sp>
      <p:pic>
        <p:nvPicPr>
          <p:cNvPr id="8194" name="Picture 2" descr="E:\SAM_4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224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Теперь покрасим воду в разный цвет</a:t>
            </a:r>
            <a:endParaRPr lang="ru-RU" sz="4000" b="1" dirty="0"/>
          </a:p>
        </p:txBody>
      </p:sp>
      <p:pic>
        <p:nvPicPr>
          <p:cNvPr id="9218" name="Picture 2" descr="E:\SAM_4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61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Опыты с водой</vt:lpstr>
      <vt:lpstr>Какого цвета снег?</vt:lpstr>
      <vt:lpstr>Какой снег, теплый или холодный?</vt:lpstr>
      <vt:lpstr>Снег холодный</vt:lpstr>
      <vt:lpstr>Куда делся снег?</vt:lpstr>
      <vt:lpstr>  Был снег, и нет его. Вместо снега –водичка.</vt:lpstr>
      <vt:lpstr>Нальем водичку в разную посуду</vt:lpstr>
      <vt:lpstr>Вода приняла форму посуды</vt:lpstr>
      <vt:lpstr>Теперь покрасим воду в разный цвет</vt:lpstr>
      <vt:lpstr>Красота!  Водичка разного цвета</vt:lpstr>
      <vt:lpstr>Что станет с водой на холоде?</vt:lpstr>
      <vt:lpstr>Вот что стало с водой! </vt:lpstr>
      <vt:lpstr>Украсим снежную клумбу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Опыты с водой</dc:title>
  <dc:creator>User</dc:creator>
  <cp:lastModifiedBy>User</cp:lastModifiedBy>
  <cp:revision>15</cp:revision>
  <dcterms:created xsi:type="dcterms:W3CDTF">2014-01-26T05:56:50Z</dcterms:created>
  <dcterms:modified xsi:type="dcterms:W3CDTF">2014-01-26T08:25:47Z</dcterms:modified>
</cp:coreProperties>
</file>